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Fira Mono Medium" panose="020B0609050000020004" pitchFamily="49" charset="0"/>
      <p:regular r:id="rId14"/>
    </p:embeddedFont>
    <p:embeddedFont>
      <p:font typeface="Fira Sans" panose="020B0503050000020004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30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Project Overview: Hangman Game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Hangman game is a timeless word-guessing challenge.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will build a fully functional browser version with JavaScript.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C0AEC5-5D06-4979-1AF4-90A9600A03D0}"/>
              </a:ext>
            </a:extLst>
          </p:cNvPr>
          <p:cNvSpPr/>
          <p:nvPr/>
        </p:nvSpPr>
        <p:spPr>
          <a:xfrm>
            <a:off x="12801600" y="7616858"/>
            <a:ext cx="1828800" cy="612742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10883" y="16271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PROJECT TEAM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1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ABHISHEK MITTAL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9278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232767" y="417004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PROJECT MANAGER- BACKEND (JS)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897582" y="3611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LAKSHAY 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19278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TEAM LEADER- FRONTEND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532673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693884" y="3611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KRISH MANGLA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19278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122444" y="421492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</a:rPr>
              <a:t>BACKEND (JS)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2E8F43-E81B-8CA2-7C89-69F3315BF8CB}"/>
              </a:ext>
            </a:extLst>
          </p:cNvPr>
          <p:cNvSpPr/>
          <p:nvPr/>
        </p:nvSpPr>
        <p:spPr>
          <a:xfrm>
            <a:off x="12801600" y="7635712"/>
            <a:ext cx="1828800" cy="612742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7143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Questions &amp; 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Thank you for your time and attention!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Contact: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ABHISHEK MITTAL- Mittalabhishek703@gmail.com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105458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Introduction - What is Hangman?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01E2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45234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Classic Gameplay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Players guess a hidden word letter by letter.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01E2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63" y="545234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Guess the word before the hangman figure is complete.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01E2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065" y="545234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Skills Engaged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Enhances vocabulary, spelling, and logic.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B595C8-C5F1-DAE6-8261-CBCDB68E4FC6}"/>
              </a:ext>
            </a:extLst>
          </p:cNvPr>
          <p:cNvSpPr/>
          <p:nvPr/>
        </p:nvSpPr>
        <p:spPr>
          <a:xfrm>
            <a:off x="12801600" y="7635712"/>
            <a:ext cx="1828800" cy="612742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Project Goal &amp; Objectives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9111" y="2199323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28423" y="240863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User Interface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28423" y="2861310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 an intuitive, attractive game layout.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9111" y="3614976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6428423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Game Logic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428423" y="4276963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word selection and guess validation.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9111" y="5030629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428423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Visual Feedback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28423" y="5692616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Show correct letters and hangman progress.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9111" y="6446282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428423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Responsiveness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428423" y="7108269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Ensure smooth play on desktop and mobile.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28D16E-5074-DCBD-94F6-34CFE22C4423}"/>
              </a:ext>
            </a:extLst>
          </p:cNvPr>
          <p:cNvSpPr/>
          <p:nvPr/>
        </p:nvSpPr>
        <p:spPr>
          <a:xfrm>
            <a:off x="12801600" y="7778232"/>
            <a:ext cx="1828800" cy="451367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85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Game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242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Word Selection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054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Randomly chosen from a predefined word list.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Guess Input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Single letter entries from the player.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65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Guess Display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6471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Guessed letters shown to avoid repeats.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7242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Visual Feedback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3054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Correct letters reveal in the word.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8723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Wrong guesses add parts to hangman figure.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462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Game Limits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Fixed number of attempts before losing.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Game Outcome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99521" y="62141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Win or lose messages with word reveal.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776F41-CE10-CA21-197C-510DCE571695}"/>
              </a:ext>
            </a:extLst>
          </p:cNvPr>
          <p:cNvSpPr/>
          <p:nvPr/>
        </p:nvSpPr>
        <p:spPr>
          <a:xfrm>
            <a:off x="12801600" y="7626285"/>
            <a:ext cx="1828800" cy="612742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Technical Specifications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60093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HTML5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09135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Structured game layout with semantic tags.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60093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CSS3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509135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Responsive design and hangman drawing visuals.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80714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60093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509135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Core logic, user input, and dynamic UI updates.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F9DBCA-F1FC-CBC4-8FD1-8AA2669328F1}"/>
              </a:ext>
            </a:extLst>
          </p:cNvPr>
          <p:cNvSpPr/>
          <p:nvPr/>
        </p:nvSpPr>
        <p:spPr>
          <a:xfrm>
            <a:off x="12801600" y="7626285"/>
            <a:ext cx="1828800" cy="612742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6966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Game Mechanics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1391126"/>
            <a:ext cx="882134" cy="1058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4149" y="156745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Initialization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764149" y="1948934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Choose word, reset guesses and hangman state.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2449711"/>
            <a:ext cx="882134" cy="1058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4149" y="262604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Player Input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764149" y="300751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Enter letter via keyboard or UI.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Validation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Ensure letter is new and valid.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Update Game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Reveal letters or add hangman parts.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Check State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Win if all letters guessed; lose if hangman complete.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Game End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Display result and offer replay option.</a:t>
            </a:r>
            <a:endParaRPr lang="en-US" sz="13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59654E-2833-0DBC-3FCC-28C99881BADB}"/>
              </a:ext>
            </a:extLst>
          </p:cNvPr>
          <p:cNvSpPr/>
          <p:nvPr/>
        </p:nvSpPr>
        <p:spPr>
          <a:xfrm>
            <a:off x="12801600" y="7616858"/>
            <a:ext cx="1828800" cy="612742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Live Demo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Let’s see the Hangman game in action now!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Open index.html in your browser to start playing.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C856AC-226D-AB5C-3E7D-F1C0734F7703}"/>
              </a:ext>
            </a:extLst>
          </p:cNvPr>
          <p:cNvSpPr/>
          <p:nvPr/>
        </p:nvSpPr>
        <p:spPr>
          <a:xfrm>
            <a:off x="12801600" y="7616858"/>
            <a:ext cx="1828800" cy="612742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6061"/>
            <a:ext cx="6463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150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78860" y="19575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1992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Word Categories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48328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Players choose themes like animals or countries for tailored gameplay.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6627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878860" y="37052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740587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Difficulty Levels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2310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Easy, medium, and hard modes based on word length or lives.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878860" y="50900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Score Tracking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 player wins and losses for competitive play.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4323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878860" y="647485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510218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Visual Improvements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70006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 animations and custom fonts to enhance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23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01E2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52377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Project Success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Functional and engaging Hangman game delivered.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01E2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08590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Explore mobile app development and feature enhancements.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411</Words>
  <Application>Microsoft Office PowerPoint</Application>
  <PresentationFormat>Custom</PresentationFormat>
  <Paragraphs>96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Fira Mono Medium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abhishek mittal</cp:lastModifiedBy>
  <cp:revision>3</cp:revision>
  <dcterms:created xsi:type="dcterms:W3CDTF">2025-05-22T06:10:04Z</dcterms:created>
  <dcterms:modified xsi:type="dcterms:W3CDTF">2025-05-22T07:18:22Z</dcterms:modified>
</cp:coreProperties>
</file>